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7"/>
  </p:notesMasterIdLst>
  <p:handoutMasterIdLst>
    <p:handoutMasterId r:id="rId8"/>
  </p:handoutMasterIdLst>
  <p:sldIdLst>
    <p:sldId id="257" r:id="rId5"/>
    <p:sldId id="261" r:id="rId6"/>
  </p:sldIdLst>
  <p:sldSz cx="9144000" cy="5143500" type="screen16x9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20" d="100"/>
          <a:sy n="120" d="100"/>
        </p:scale>
        <p:origin x="144" y="9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34A9721-08BB-4FD8-8CC7-6AC151778A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2: Cats and Dogs Exercise Part 2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D40052-09D9-43A1-8DB6-B003D37D85C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673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25A17232-D52A-4047-A476-B816577F4790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EE2A90-7678-4805-B021-29B492C31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BDA153-10C2-4309-A683-C51EB8F057A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673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5DEBBF00-5B1A-4FF5-995F-7B0AAFE64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72671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g>
</file>

<file path=ppt/media/image2.jpg>
</file>

<file path=ppt/media/image3.pn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2: Cats and Dogs Exercise Part 2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673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8500"/>
            <a:ext cx="61944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663" tIns="45331" rIns="90663" bIns="45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355" y="4415081"/>
            <a:ext cx="5607691" cy="4183538"/>
          </a:xfrm>
          <a:prstGeom prst="rect">
            <a:avLst/>
          </a:prstGeom>
        </p:spPr>
        <p:txBody>
          <a:bodyPr vert="horz" lIns="90663" tIns="45331" rIns="90663" bIns="45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673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3B651-18B0-4409-A7F9-E3CF6AFD6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C515DA74-B260-490E-9AC4-B1CB6C99FB2F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2: Cats and Dogs Exercise Part 2</a:t>
            </a:r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too ruff</a:t>
            </a:r>
          </a:p>
          <a:p>
            <a:endParaRPr lang="en-US" dirty="0"/>
          </a:p>
          <a:p>
            <a:r>
              <a:rPr lang="en-US" dirty="0"/>
              <a:t>Won’t hurt </a:t>
            </a:r>
            <a:r>
              <a:rPr lang="en-US"/>
              <a:t>my felines.</a:t>
            </a:r>
            <a:endParaRPr lang="en-US" dirty="0"/>
          </a:p>
          <a:p>
            <a:endParaRPr lang="en-US" dirty="0"/>
          </a:p>
          <a:p>
            <a:r>
              <a:rPr lang="en-US" dirty="0"/>
              <a:t>Getters</a:t>
            </a:r>
            <a:r>
              <a:rPr lang="en-US" baseline="0" dirty="0"/>
              <a:t> and Setters (not the Irish kind)</a:t>
            </a:r>
            <a:endParaRPr lang="en-US" dirty="0"/>
          </a:p>
          <a:p>
            <a:endParaRPr lang="en-US" dirty="0"/>
          </a:p>
          <a:p>
            <a:r>
              <a:rPr lang="en-US" dirty="0"/>
              <a:t>No need to Pause between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869DC-42D3-425F-8549-9DF68B03F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231AF626-E832-4760-8D3F-BC6A3816EA12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2: Cats and Dogs Exercise Part 2</a:t>
            </a:r>
          </a:p>
        </p:txBody>
      </p:sp>
    </p:spTree>
    <p:extLst>
      <p:ext uri="{BB962C8B-B14F-4D97-AF65-F5344CB8AC3E}">
        <p14:creationId xmlns:p14="http://schemas.microsoft.com/office/powerpoint/2010/main" val="116372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419100"/>
            <a:ext cx="5105400" cy="386470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19200" y="41910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2: Cats and Dogs Part 2</a:t>
            </a:r>
          </a:p>
        </p:txBody>
      </p:sp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/>
              <a:t>Exercise 2: </a:t>
            </a:r>
            <a:r>
              <a:rPr lang="en-US" dirty="0"/>
              <a:t>Cats and Dogs Part 2</a:t>
            </a:r>
          </a:p>
        </p:txBody>
      </p:sp>
      <p:sp>
        <p:nvSpPr>
          <p:cNvPr id="6" name="Rectangle 5"/>
          <p:cNvSpPr/>
          <p:nvPr/>
        </p:nvSpPr>
        <p:spPr>
          <a:xfrm>
            <a:off x="345660" y="895350"/>
            <a:ext cx="8493539" cy="368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Each year we award certificates to customers in a number of categories.</a:t>
            </a:r>
          </a:p>
          <a:p>
            <a:pPr marL="285750" lvl="0" indent="-28575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285750" lvl="0" indent="-28575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Add functions to Pets.py to find the winners for these awards:</a:t>
            </a:r>
          </a:p>
          <a:p>
            <a:pPr marL="285750" lvl="0" indent="-28575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Benji Award: given to customers with just one dog and no cats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One-Way Award: given to customers with only cats or only dogs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Cat-Lady Award: given to customers with more than six cats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Zoo-Keeper Award: given to customers with more than ten pets</a:t>
            </a:r>
          </a:p>
          <a:p>
            <a:pPr lvl="0">
              <a:spcBef>
                <a:spcPct val="20000"/>
              </a:spcBef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Solve these queries in SQL if you can. Search the web (or ask me) for SQL “where” clauses for numeric values.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85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4544</TotalTime>
  <Words>169</Words>
  <Application>Microsoft Office PowerPoint</Application>
  <PresentationFormat>On-screen Show (16:9)</PresentationFormat>
  <Paragraphs>26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2: Cats and Dogs Part 2</vt:lpstr>
      <vt:lpstr>Exercise 2: Cats and Dogs Part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144</cp:revision>
  <cp:lastPrinted>2018-07-29T22:49:46Z</cp:lastPrinted>
  <dcterms:created xsi:type="dcterms:W3CDTF">2015-07-04T21:12:26Z</dcterms:created>
  <dcterms:modified xsi:type="dcterms:W3CDTF">2018-07-29T22:52:29Z</dcterms:modified>
</cp:coreProperties>
</file>

<file path=docProps/thumbnail.jpeg>
</file>